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8" r:id="rId5"/>
    <p:sldId id="266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6012F-3B15-4A3B-BBB6-865963B0A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03A528-7A04-B687-96A5-83B1350197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BA3F-43B0-F0A7-3336-B8A071FFF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DF8A-097B-4CFD-9D5A-25A824D0CAAE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B80442-B3C3-7CE3-E0CF-34061E8D5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67D8C-8A3A-5320-BA99-E47580C72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9F98-35F1-4ED5-BCFF-9B4657E74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153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7AD70-864A-2D12-11A5-5155E98E5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EBA929-593A-49E3-0DC5-5B840A967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5BBD2-E5D2-3E61-EC5A-9F4CF608B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DF8A-097B-4CFD-9D5A-25A824D0CAAE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1122D-E387-D464-91BC-13D3A2D60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CE0FE-94E1-DCCD-8382-7FF775232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9F98-35F1-4ED5-BCFF-9B4657E74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11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9AA68B-05AE-35E1-1FD1-DD45290683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F2EA1A-C16A-54A3-63AC-481844820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6028E-3C28-89A5-4F56-0C151A459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DF8A-097B-4CFD-9D5A-25A824D0CAAE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7405F-F1BE-CE81-5E3A-CC668C853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35C09-47BE-3303-EC6F-FDF754E1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9F98-35F1-4ED5-BCFF-9B4657E74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8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15781-E556-2E2F-B452-2F3B8C40F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DD583-7DE8-7585-C599-460D13967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C9574-CAB7-4B0D-B663-90996E72B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DF8A-097B-4CFD-9D5A-25A824D0CAAE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C1D9A-3ACF-6B85-BA8C-4819B328D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EEF43-5F5A-8EE6-407C-8D832F9A3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9F98-35F1-4ED5-BCFF-9B4657E74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66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F0F6A-3392-8159-2003-386D5177F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AD022-2A66-20A8-72CF-35C1B3EBE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7054D-35DB-ADD6-86C5-92F82434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DF8A-097B-4CFD-9D5A-25A824D0CAAE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AC683F-0C73-10B9-C5EA-000E426F4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8A0DB-E10F-57FE-4D13-5691CAF3D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9F98-35F1-4ED5-BCFF-9B4657E74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25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A662-2032-DD3B-F2B5-0B970887E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E3E15-93E5-A0C6-2AC3-E6E82AF26A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2E3AC-DE3D-15D6-42A5-1C38516CC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06EC86-BF33-E0B0-A8B5-2923A8848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DF8A-097B-4CFD-9D5A-25A824D0CAAE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BFD194-9903-F796-7682-BA5116C98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DCB6F9-0041-3AA9-E356-63038D144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9F98-35F1-4ED5-BCFF-9B4657E74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59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96E72-C428-405A-7FAE-C4BBC8547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6D44C-1DEC-34A2-2402-3716A296E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ED01CB-670A-B323-2524-B6EC82435C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15F94C-EF95-3A97-3D41-036C856975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118310-98E8-C457-907C-CD54FB06F5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8434C1-C8EB-4E4E-1079-B44A767DB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DF8A-097B-4CFD-9D5A-25A824D0CAAE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F4441B-60B5-A41D-E1F0-58A3B8F9D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CD2BD4-CE4D-01C6-2A8B-AB3CE111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9F98-35F1-4ED5-BCFF-9B4657E74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24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88EDD-CE41-3095-16C7-89DB68DC7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85ED29-586B-459D-9D7C-6295551EE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DF8A-097B-4CFD-9D5A-25A824D0CAAE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732C1A-14A4-D580-2D63-869D5994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E48A0C-FE3E-199E-DC00-3983D6574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9F98-35F1-4ED5-BCFF-9B4657E74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784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78DE53-8098-9A11-1738-78D80E45E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DF8A-097B-4CFD-9D5A-25A824D0CAAE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5A8134-584F-3309-8AEB-BF3AD58C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0A129D-992A-0C9E-B839-81A75F72D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9F98-35F1-4ED5-BCFF-9B4657E74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189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17A3B-17CD-AA1C-AC6B-DDF90AE59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8C95B-A989-6E5F-6D8C-418E718BA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9ED27C-F93F-5798-5EE0-954FA295A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A00C3-502A-0191-7FC4-AEC9E2361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DF8A-097B-4CFD-9D5A-25A824D0CAAE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536A24-7524-D263-7CD0-41A6EAB36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2EFEDA-BF93-88C2-C93B-A4D7DA33D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9F98-35F1-4ED5-BCFF-9B4657E74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065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9EDA5-D779-0E08-4D6F-899A87B19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1AEFD6-EE87-047C-F3C6-B2577DB9EC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C2FD32-62F0-5156-A7F2-3C4B542F0A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01EDD5-81D8-8718-80AE-DC76B071A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5DF8A-097B-4CFD-9D5A-25A824D0CAAE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79CBB9-EF89-8496-79D0-1088F0F1A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A6F95C-B258-2052-BCA6-CDE7F65EB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9F98-35F1-4ED5-BCFF-9B4657E74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8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C9003F-F6D4-1249-ECBB-BD6B01375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60D68-6A62-4E30-0ED6-501DB5752B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A91BF-CDCB-EFF3-FC36-5C70961EFB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85DF8A-097B-4CFD-9D5A-25A824D0CAAE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F749E1-D0AE-2EF6-6B0B-C20057570C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BF5BB-8454-83F4-3F7F-B0300CE3B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3B9F98-35F1-4ED5-BCFF-9B4657E74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11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C7F0A-4AA1-23E7-3518-8C8098B76F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Aerodynamic Reference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C6E9BA-45C5-D2BE-4716-1B2A52CC09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Seung (Paul) Yoo</a:t>
            </a:r>
          </a:p>
          <a:p>
            <a:r>
              <a:rPr lang="en-US" dirty="0"/>
              <a:t>4/30/2026</a:t>
            </a:r>
          </a:p>
        </p:txBody>
      </p:sp>
    </p:spTree>
    <p:extLst>
      <p:ext uri="{BB962C8B-B14F-4D97-AF65-F5344CB8AC3E}">
        <p14:creationId xmlns:p14="http://schemas.microsoft.com/office/powerpoint/2010/main" val="1239607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728914-BE0E-4BCD-154D-99A9CBD80EBD}"/>
              </a:ext>
            </a:extLst>
          </p:cNvPr>
          <p:cNvSpPr txBox="1"/>
          <p:nvPr/>
        </p:nvSpPr>
        <p:spPr>
          <a:xfrm>
            <a:off x="152400" y="1028343"/>
            <a:ext cx="11887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Goal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Create data to serve as a reference for workshop</a:t>
            </a:r>
          </a:p>
          <a:p>
            <a:endParaRPr lang="en-US" b="1" dirty="0"/>
          </a:p>
          <a:p>
            <a:r>
              <a:rPr lang="en-US" b="1" dirty="0">
                <a:solidFill>
                  <a:schemeClr val="accent1"/>
                </a:solidFill>
              </a:rPr>
              <a:t>Data Source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Surface pressure data from flight tests of an object that look similar to our SATCOM radome exists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Pressure Sensor Info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Measurement devices – total of 64 sensors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Static pressure taps – 56 sensors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5 rows: 1 centerline (16 sensors) , ±40% semi-span (12 sensors each), ± 80% semi-span (8 sensors each)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Sensors avoid 2% on the leading edge and 3% on the trailing edge to account for the lip shown on the radome picture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Kulite</a:t>
            </a:r>
            <a:r>
              <a:rPr lang="en-US" dirty="0"/>
              <a:t> sensors to capture unsteadiness – 8 sensors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2 rows: at ±20% semi-span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4 sensors each row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Sensors located between 50% local chord to TE-5% local chord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1 ESP (64 channel) to monitor static pressure sensors and </a:t>
            </a:r>
            <a:r>
              <a:rPr lang="en-US" dirty="0" err="1"/>
              <a:t>kulite</a:t>
            </a:r>
            <a:r>
              <a:rPr lang="en-US" dirty="0"/>
              <a:t> sensors</a:t>
            </a:r>
          </a:p>
        </p:txBody>
      </p:sp>
    </p:spTree>
    <p:extLst>
      <p:ext uri="{BB962C8B-B14F-4D97-AF65-F5344CB8AC3E}">
        <p14:creationId xmlns:p14="http://schemas.microsoft.com/office/powerpoint/2010/main" val="2005765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4E6A78A-A8E9-8DFB-EF34-97A34FD4C8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6" y="0"/>
            <a:ext cx="11958358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B83F3B8-50D7-7452-60E0-7106C914F36D}"/>
              </a:ext>
            </a:extLst>
          </p:cNvPr>
          <p:cNvSpPr txBox="1"/>
          <p:nvPr/>
        </p:nvSpPr>
        <p:spPr>
          <a:xfrm>
            <a:off x="71336" y="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Sensor Locations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115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C92EC304-6CA6-D3F8-7A78-9B00DACA4464}"/>
              </a:ext>
            </a:extLst>
          </p:cNvPr>
          <p:cNvSpPr txBox="1"/>
          <p:nvPr/>
        </p:nvSpPr>
        <p:spPr>
          <a:xfrm>
            <a:off x="64282" y="105935"/>
            <a:ext cx="3301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Geometry and Sensor Overlay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BC03AA0-27D5-90DD-A084-C99429A457E7}"/>
              </a:ext>
            </a:extLst>
          </p:cNvPr>
          <p:cNvSpPr txBox="1"/>
          <p:nvPr/>
        </p:nvSpPr>
        <p:spPr>
          <a:xfrm>
            <a:off x="2229170" y="1368873"/>
            <a:ext cx="1475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 sensors</a:t>
            </a:r>
          </a:p>
          <a:p>
            <a:r>
              <a:rPr lang="en-US" dirty="0"/>
              <a:t>(y centerline)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4DFC3ED-B4E0-39C6-8BFF-DE7FFBB664A2}"/>
              </a:ext>
            </a:extLst>
          </p:cNvPr>
          <p:cNvSpPr txBox="1"/>
          <p:nvPr/>
        </p:nvSpPr>
        <p:spPr>
          <a:xfrm>
            <a:off x="2167098" y="2462008"/>
            <a:ext cx="17812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sensors</a:t>
            </a:r>
          </a:p>
          <a:p>
            <a:r>
              <a:rPr lang="en-US" dirty="0"/>
              <a:t>(20% semispan)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8F6D323-BC2C-A149-6738-CB1767407D08}"/>
              </a:ext>
            </a:extLst>
          </p:cNvPr>
          <p:cNvSpPr txBox="1"/>
          <p:nvPr/>
        </p:nvSpPr>
        <p:spPr>
          <a:xfrm>
            <a:off x="2229168" y="3555143"/>
            <a:ext cx="17812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 sensors</a:t>
            </a:r>
          </a:p>
          <a:p>
            <a:r>
              <a:rPr lang="en-US" dirty="0"/>
              <a:t>(40% semispan)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0B11054-33F7-25CB-ACBF-0B802808FDBC}"/>
              </a:ext>
            </a:extLst>
          </p:cNvPr>
          <p:cNvSpPr txBox="1"/>
          <p:nvPr/>
        </p:nvSpPr>
        <p:spPr>
          <a:xfrm>
            <a:off x="2229168" y="4648278"/>
            <a:ext cx="17812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sensors</a:t>
            </a:r>
          </a:p>
          <a:p>
            <a:r>
              <a:rPr lang="en-US" dirty="0"/>
              <a:t>(80% semispan)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F5D514-5016-6A27-BBE9-099BB2EA2F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4702" y="886230"/>
            <a:ext cx="6780719" cy="5085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076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114AC-EBCD-B2D0-1996-5A2991A1E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7CEDC56-59FC-C36D-9F01-99209F8061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779"/>
          <a:stretch>
            <a:fillRect/>
          </a:stretch>
        </p:blipFill>
        <p:spPr>
          <a:xfrm>
            <a:off x="5515187" y="3285044"/>
            <a:ext cx="4393353" cy="357295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AC88886-0109-41FE-36F3-4EF44C0B3C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5187" y="0"/>
            <a:ext cx="4566920" cy="342519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3EE4BC4-11C3-ECE1-C4DD-95C850836EA3}"/>
              </a:ext>
            </a:extLst>
          </p:cNvPr>
          <p:cNvSpPr txBox="1"/>
          <p:nvPr/>
        </p:nvSpPr>
        <p:spPr>
          <a:xfrm>
            <a:off x="177800" y="1586151"/>
            <a:ext cx="533738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Flight-like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Flight path – turbulence, lack of precision autopilot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Sampling rate – ~100 Hz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Creating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actual flight data and extract noise and path information using low pass filter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average of 4 CFD solutions and add the noise and path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Every sensor has different noise</a:t>
            </a:r>
          </a:p>
        </p:txBody>
      </p:sp>
    </p:spTree>
    <p:extLst>
      <p:ext uri="{BB962C8B-B14F-4D97-AF65-F5344CB8AC3E}">
        <p14:creationId xmlns:p14="http://schemas.microsoft.com/office/powerpoint/2010/main" val="3962118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F769B3C-7BC2-D775-AEC1-5C6BD1347C9A}"/>
              </a:ext>
            </a:extLst>
          </p:cNvPr>
          <p:cNvSpPr txBox="1"/>
          <p:nvPr/>
        </p:nvSpPr>
        <p:spPr>
          <a:xfrm>
            <a:off x="1121924" y="1965512"/>
            <a:ext cx="9144000" cy="23562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accent1"/>
                </a:solidFill>
              </a:rPr>
              <a:t>Some things are not “realistic”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Time stamp starts from 0 sec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All data have same time duration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Didn’t take into account location of the sensor on error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No structural information – assumed flight test scenario of “rigid” structure</a:t>
            </a:r>
          </a:p>
        </p:txBody>
      </p:sp>
    </p:spTree>
    <p:extLst>
      <p:ext uri="{BB962C8B-B14F-4D97-AF65-F5344CB8AC3E}">
        <p14:creationId xmlns:p14="http://schemas.microsoft.com/office/powerpoint/2010/main" val="3408042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</TotalTime>
  <Words>280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Aerodynamic Reference Data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Yoo, Seung Y. (AFRC-520)</dc:creator>
  <cp:lastModifiedBy>Yoo, Seung Y. (AFRC-520)</cp:lastModifiedBy>
  <cp:revision>64</cp:revision>
  <dcterms:created xsi:type="dcterms:W3CDTF">2026-02-23T22:39:08Z</dcterms:created>
  <dcterms:modified xsi:type="dcterms:W3CDTF">2026-05-04T20:57:32Z</dcterms:modified>
</cp:coreProperties>
</file>